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28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52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307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784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53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723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8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907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99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186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678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056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AAC6-822C-4B79-91F2-C668CF4EFA51}" type="datetimeFigureOut">
              <a:rPr lang="th-TH" smtClean="0"/>
              <a:t>11/06/61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AC88-ADA3-4844-A8F8-C6B110D32A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715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ตัวเชื่อมต่อตรง 18"/>
          <p:cNvCxnSpPr/>
          <p:nvPr/>
        </p:nvCxnSpPr>
        <p:spPr>
          <a:xfrm>
            <a:off x="4572000" y="404664"/>
            <a:ext cx="0" cy="64807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>
            <a:off x="0" y="3392996"/>
            <a:ext cx="975657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วงรี 21"/>
          <p:cNvSpPr/>
          <p:nvPr/>
        </p:nvSpPr>
        <p:spPr>
          <a:xfrm>
            <a:off x="2555776" y="1412776"/>
            <a:ext cx="4032448" cy="403244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วงรี 22"/>
          <p:cNvSpPr/>
          <p:nvPr/>
        </p:nvSpPr>
        <p:spPr>
          <a:xfrm>
            <a:off x="2771800" y="1620416"/>
            <a:ext cx="3608784" cy="360878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4014796" y="1815641"/>
            <a:ext cx="1114408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9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th-TH" sz="19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95936" y="1844824"/>
            <a:ext cx="1114408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9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th-TH" sz="19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5936" y="1844824"/>
            <a:ext cx="1114408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9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th-TH" sz="19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95936" y="1786458"/>
            <a:ext cx="1114408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9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th-TH" sz="19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126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">
        <p:split orient="vert"/>
      </p:transition>
    </mc:Choice>
    <mc:Fallback xmlns="">
      <p:transition spd="slow" advClick="0" advTm="15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611560" y="2084215"/>
            <a:ext cx="2664296" cy="2664296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1154176" y="1242913"/>
            <a:ext cx="154561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3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สุ</a:t>
            </a:r>
            <a:endParaRPr lang="th-TH" sz="23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93887" y="2636912"/>
            <a:ext cx="38715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ภาษิตไทย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4" y="3933056"/>
            <a:ext cx="54120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9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เสนอคำว่า......</a:t>
            </a:r>
          </a:p>
        </p:txBody>
      </p:sp>
    </p:spTree>
    <p:extLst>
      <p:ext uri="{BB962C8B-B14F-4D97-AF65-F5344CB8AC3E}">
        <p14:creationId xmlns:p14="http://schemas.microsoft.com/office/powerpoint/2010/main" val="311746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>
        <p14:vortex dir="r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4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ผลการค้นหารูปภาพสำหรับ ป่า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228" y="0"/>
            <a:ext cx="92757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กลุ่ม 3"/>
          <p:cNvGrpSpPr/>
          <p:nvPr/>
        </p:nvGrpSpPr>
        <p:grpSpPr>
          <a:xfrm>
            <a:off x="4556570" y="1880593"/>
            <a:ext cx="4219575" cy="4802485"/>
            <a:chOff x="4492998" y="1988840"/>
            <a:chExt cx="4219575" cy="4802485"/>
          </a:xfrm>
        </p:grpSpPr>
        <p:pic>
          <p:nvPicPr>
            <p:cNvPr id="1032" name="Picture 8" descr="ผลการค้นหารูปภาพสำหรับ คนถือไม้ตาข่าย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76056" y="1988840"/>
              <a:ext cx="2206380" cy="2212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กลุ่ม 2"/>
            <p:cNvGrpSpPr/>
            <p:nvPr/>
          </p:nvGrpSpPr>
          <p:grpSpPr>
            <a:xfrm>
              <a:off x="4492998" y="3429000"/>
              <a:ext cx="4219575" cy="3362325"/>
              <a:chOff x="4427984" y="2669568"/>
              <a:chExt cx="4219575" cy="3362325"/>
            </a:xfrm>
          </p:grpSpPr>
          <p:sp>
            <p:nvSpPr>
              <p:cNvPr id="2" name="สี่เหลี่ยมผืนผ้า 1"/>
              <p:cNvSpPr/>
              <p:nvPr/>
            </p:nvSpPr>
            <p:spPr>
              <a:xfrm>
                <a:off x="4881588" y="3570569"/>
                <a:ext cx="1656183" cy="79208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pic>
            <p:nvPicPr>
              <p:cNvPr id="1030" name="Picture 6" descr="ผลการค้นหารูปภาพสำหรับ cartoon ช้าง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6F6F6"/>
                  </a:clrFrom>
                  <a:clrTo>
                    <a:srgbClr val="F6F6F6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669568"/>
                <a:ext cx="4219575" cy="33623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6" name="กลุ่ม 5"/>
          <p:cNvGrpSpPr/>
          <p:nvPr/>
        </p:nvGrpSpPr>
        <p:grpSpPr>
          <a:xfrm>
            <a:off x="8013198" y="618727"/>
            <a:ext cx="2699888" cy="1067294"/>
            <a:chOff x="683568" y="1556792"/>
            <a:chExt cx="2760357" cy="1067294"/>
          </a:xfrm>
        </p:grpSpPr>
        <p:sp>
          <p:nvSpPr>
            <p:cNvPr id="5" name="คำบรรยายภาพแบบเมฆ 4"/>
            <p:cNvSpPr/>
            <p:nvPr/>
          </p:nvSpPr>
          <p:spPr>
            <a:xfrm>
              <a:off x="683568" y="1556792"/>
              <a:ext cx="1944216" cy="864096"/>
            </a:xfrm>
            <a:prstGeom prst="cloud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คำบรรยายภาพแบบเมฆ 9"/>
            <p:cNvSpPr/>
            <p:nvPr/>
          </p:nvSpPr>
          <p:spPr>
            <a:xfrm>
              <a:off x="1811642" y="1898627"/>
              <a:ext cx="1632283" cy="725459"/>
            </a:xfrm>
            <a:prstGeom prst="cloud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2" name="กลุ่ม 11"/>
          <p:cNvGrpSpPr/>
          <p:nvPr/>
        </p:nvGrpSpPr>
        <p:grpSpPr>
          <a:xfrm>
            <a:off x="12021669" y="-16519"/>
            <a:ext cx="2699888" cy="1067294"/>
            <a:chOff x="683568" y="1556792"/>
            <a:chExt cx="2760357" cy="1067294"/>
          </a:xfrm>
        </p:grpSpPr>
        <p:sp>
          <p:nvSpPr>
            <p:cNvPr id="13" name="คำบรรยายภาพแบบเมฆ 12"/>
            <p:cNvSpPr/>
            <p:nvPr/>
          </p:nvSpPr>
          <p:spPr>
            <a:xfrm>
              <a:off x="683568" y="1556792"/>
              <a:ext cx="1944216" cy="864096"/>
            </a:xfrm>
            <a:prstGeom prst="cloud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คำบรรยายภาพแบบเมฆ 13"/>
            <p:cNvSpPr/>
            <p:nvPr/>
          </p:nvSpPr>
          <p:spPr>
            <a:xfrm>
              <a:off x="1811642" y="1898627"/>
              <a:ext cx="1632283" cy="725459"/>
            </a:xfrm>
            <a:prstGeom prst="cloud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5" name="กลุ่ม 14"/>
          <p:cNvGrpSpPr/>
          <p:nvPr/>
        </p:nvGrpSpPr>
        <p:grpSpPr>
          <a:xfrm>
            <a:off x="10508507" y="715868"/>
            <a:ext cx="2699888" cy="1067294"/>
            <a:chOff x="683568" y="1556792"/>
            <a:chExt cx="2760357" cy="1067294"/>
          </a:xfrm>
        </p:grpSpPr>
        <p:sp>
          <p:nvSpPr>
            <p:cNvPr id="16" name="คำบรรยายภาพแบบเมฆ 15"/>
            <p:cNvSpPr/>
            <p:nvPr/>
          </p:nvSpPr>
          <p:spPr>
            <a:xfrm>
              <a:off x="683568" y="1556792"/>
              <a:ext cx="1944216" cy="864096"/>
            </a:xfrm>
            <a:prstGeom prst="cloud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คำบรรยายภาพแบบเมฆ 16"/>
            <p:cNvSpPr/>
            <p:nvPr/>
          </p:nvSpPr>
          <p:spPr>
            <a:xfrm>
              <a:off x="1811642" y="1898627"/>
              <a:ext cx="1632283" cy="725459"/>
            </a:xfrm>
            <a:prstGeom prst="cloud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pic>
        <p:nvPicPr>
          <p:cNvPr id="1034" name="Picture 10" descr="ผลการค้นหารูปภาพสำหรับ ตั๊กแตน car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95" y="2060149"/>
            <a:ext cx="1134892" cy="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ผลการค้นหารูปภาพสำหรับ ตั๊กแตน car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20787">
            <a:off x="1133025" y="4557466"/>
            <a:ext cx="1134892" cy="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ผลการค้นหารูปภาพสำหรับ ตั๊กแตน car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061" y="1880593"/>
            <a:ext cx="1134892" cy="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ผลการค้นหารูปภาพสำหรับ ตั๊กแตน car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076" y="4193961"/>
            <a:ext cx="1134892" cy="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ผลการค้นหารูปภาพสำหรับ ตั๊กแตน car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20787">
            <a:off x="1387220" y="3438625"/>
            <a:ext cx="1134892" cy="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ผลการค้นหารูปภาพสำหรับ ตั๊กแตน car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184" y="2879204"/>
            <a:ext cx="1134892" cy="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ม้วนกระดาษแนวนอน 6"/>
          <p:cNvSpPr/>
          <p:nvPr/>
        </p:nvSpPr>
        <p:spPr>
          <a:xfrm>
            <a:off x="234284" y="5192499"/>
            <a:ext cx="4841772" cy="154750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ขี่ช้างจับตั๊กแตน</a:t>
            </a:r>
            <a:endParaRPr lang="th-TH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48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3 -0.18447 C -0.0335 -0.19117 -0.06614 -0.19764 -0.0776 -0.19764 C -0.15 -0.19764 -0.22413 -0.09362 -0.22413 0.01063 C -0.22413 -0.04207 -0.26128 -0.09362 -0.29635 -0.09362 C -0.3335 -0.09362 -0.36857 -0.04115 -0.36857 0.01063 C -0.36857 -0.01526 -0.38715 -0.04207 -0.40573 -0.04207 C -0.4243 -0.04207 -0.44288 -0.01618 -0.44288 0.01063 C -0.44288 -0.00277 -0.45208 -0.01526 -0.46146 -0.01526 C -0.47066 -0.01526 -0.48003 -0.00208 -0.48003 0.01063 C -0.48003 0.0037 -0.48489 -0.00277 -0.48923 -0.00277 C -0.49166 -0.00277 -0.49861 0.00393 -0.49861 0.01063 C -0.49861 0.00717 -0.50104 0.0037 -0.50347 0.0037 C -0.50347 0.003 -0.50833 0.00717 -0.50833 0.01063 C -0.50833 0.00878 -0.50833 0.00717 -0.51076 0.00717 C -0.51076 0.00809 -0.51319 0.00901 -0.51319 0.01063 C -0.51319 0.00971 -0.51319 0.00878 -0.51319 0.00809 C -0.51562 0.00809 -0.51562 0.00878 -0.51562 0.00971 C -0.51805 0.00971 -0.51805 0.00901 -0.51805 0.00809 C -0.52031 0.00809 -0.52031 0.00878 -0.52031 0.00971 " pathEditMode="relative" rAng="0" ptsTypes="fffffffffffffffffff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09" y="90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5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396 -0.11697 C -0.4632 -0.12321 -0.42483 -0.12945 -0.41146 -0.12945 C -0.32656 -0.12945 -0.23941 -0.02982 -0.23941 0.06981 C -0.23941 0.01942 -0.19583 -0.02982 -0.15452 -0.02982 C -0.11094 -0.02982 -0.06962 0.02034 -0.06962 0.06981 C -0.06962 0.04507 -0.04792 0.01942 -0.02604 0.01942 C -0.00417 0.01942 0.01753 0.04415 0.01753 0.06981 C 0.01753 0.0571 0.02847 0.04507 0.03941 0.04507 C 0.05035 0.04507 0.06111 0.05779 0.06111 0.06981 C 0.06111 0.06334 0.06684 0.0571 0.07205 0.0571 C 0.075 0.0571 0.08298 0.06334 0.08298 0.06981 C 0.08298 0.06657 0.08576 0.06334 0.08871 0.06334 C 0.08871 0.06403 0.09444 0.06634 0.09444 0.06981 C 0.09444 0.06796 0.09444 0.06657 0.09722 0.06657 C 0.09722 0.06727 0.1 0.06819 0.1 0.06981 C 0.1 0.06888 0.1 0.06796 0.1 0.06727 C 0.10295 0.06727 0.10295 0.06796 0.10295 0.06888 C 0.10573 0.06888 0.10573 0.06819 0.10573 0.06727 C 0.10868 0.06727 0.10868 0.06796 0.10868 0.06888 " pathEditMode="relative" rAng="0" ptsTypes="fffffffffffffffffff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32" y="87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 3"/>
          <p:cNvGrpSpPr/>
          <p:nvPr/>
        </p:nvGrpSpPr>
        <p:grpSpPr>
          <a:xfrm>
            <a:off x="339958" y="116632"/>
            <a:ext cx="8424936" cy="5085184"/>
            <a:chOff x="323528" y="1772816"/>
            <a:chExt cx="8424936" cy="5085184"/>
          </a:xfrm>
        </p:grpSpPr>
        <p:sp>
          <p:nvSpPr>
            <p:cNvPr id="2" name="ม้วนกระดาษแนวนอน 1"/>
            <p:cNvSpPr/>
            <p:nvPr/>
          </p:nvSpPr>
          <p:spPr>
            <a:xfrm>
              <a:off x="323528" y="2132856"/>
              <a:ext cx="8424936" cy="4725144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3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หมายถึง  </a:t>
              </a:r>
              <a:r>
                <a:rPr lang="th-TH" sz="32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การ</a:t>
              </a:r>
              <a:r>
                <a:rPr lang="th-TH" sz="32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ลงทุนลงแรงหรือเวลาเป็นจำนวนมาก เพื่อทำในสิ่ง ที่จะได้รับผลตอบแทนกลับคืนมาจำนวนน้อย</a:t>
              </a:r>
            </a:p>
            <a:p>
              <a:r>
                <a:rPr lang="th-TH" sz="32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ที่มาของ</a:t>
              </a:r>
              <a:r>
                <a:rPr lang="th-TH" sz="3200" b="1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สํานวน</a:t>
              </a:r>
              <a:r>
                <a:rPr lang="th-TH" sz="32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เปรียบเปรยถึงการที่จะจับตั๊กแตนนั้น โดยปกติแค่เดินจับก็ได้ แต่หากขี้ช้างมาเพื่อจับตั๊กแตนก็จะดูยิ่งใหญ่แต่สิ่งที่ได้มานั้นไม่คุ้มค่ากับผลที่ได้รับตอบกลับมา</a:t>
              </a:r>
            </a:p>
            <a:p>
              <a:pPr algn="ctr"/>
              <a:endParaRPr lang="th-TH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สี่เหลี่ยมผืนผ้ามุมมน 2"/>
            <p:cNvSpPr/>
            <p:nvPr/>
          </p:nvSpPr>
          <p:spPr>
            <a:xfrm>
              <a:off x="2555776" y="1772816"/>
              <a:ext cx="4104456" cy="108012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5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ขี่ช้างจับตั๊กแตน</a:t>
              </a:r>
              <a:endPara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888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85</Words>
  <Application>Microsoft Office PowerPoint</Application>
  <PresentationFormat>นำเสนอทางหน้าจอ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Windows7 V.8</dc:creator>
  <cp:lastModifiedBy>KKD Windows7 V.8</cp:lastModifiedBy>
  <cp:revision>30</cp:revision>
  <dcterms:created xsi:type="dcterms:W3CDTF">2017-07-11T01:46:46Z</dcterms:created>
  <dcterms:modified xsi:type="dcterms:W3CDTF">2018-06-11T06:57:26Z</dcterms:modified>
</cp:coreProperties>
</file>